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1C15C-3566-4F9C-9163-69942877B0DC}" type="datetimeFigureOut">
              <a:rPr lang="en-US" smtClean="0"/>
              <a:pPr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5B648-FB66-4384-9CDD-C75652CE60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00200"/>
            <a:ext cx="9144000" cy="990600"/>
          </a:xfrm>
        </p:spPr>
        <p:txBody>
          <a:bodyPr>
            <a:noAutofit/>
          </a:bodyPr>
          <a:lstStyle/>
          <a:p>
            <a:r>
              <a:rPr lang="en-US" sz="9600" dirty="0" smtClean="0"/>
              <a:t>bl</a:t>
            </a:r>
            <a:r>
              <a:rPr lang="en-US" sz="9600" dirty="0" smtClean="0"/>
              <a:t>ogspot.com</a:t>
            </a:r>
            <a:endParaRPr lang="en-US" sz="9600" dirty="0"/>
          </a:p>
        </p:txBody>
      </p:sp>
      <p:pic>
        <p:nvPicPr>
          <p:cNvPr id="4" name="Picture 2" descr="http://www.riodejaneirophotoguide.com/assets/images/blogsp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352800"/>
            <a:ext cx="3524250" cy="350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09600"/>
            <a:ext cx="9144000" cy="1470025"/>
          </a:xfrm>
        </p:spPr>
        <p:txBody>
          <a:bodyPr>
            <a:noAutofit/>
          </a:bodyPr>
          <a:lstStyle/>
          <a:p>
            <a:r>
              <a:rPr lang="en-US" sz="19900" dirty="0" smtClean="0">
                <a:solidFill>
                  <a:schemeClr val="accent6">
                    <a:lumMod val="75000"/>
                  </a:schemeClr>
                </a:solidFill>
              </a:rPr>
              <a:t>Weblog</a:t>
            </a:r>
            <a:endParaRPr lang="en-US" sz="199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71600" y="29718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We Blog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50292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Web Log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lobalclassroom.us/Portals/108225/images/differentiated%20instru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620517"/>
            <a:ext cx="6324600" cy="423748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Differentiated Instruction</a:t>
            </a:r>
            <a:endParaRPr lang="en-US" sz="6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Need to create a blog?</a:t>
            </a:r>
          </a:p>
          <a:p>
            <a:pPr lvl="1"/>
            <a:r>
              <a:rPr lang="en-US" dirty="0" smtClean="0"/>
              <a:t>Stay with me!</a:t>
            </a:r>
          </a:p>
          <a:p>
            <a:pPr lvl="1"/>
            <a:r>
              <a:rPr lang="en-US" dirty="0" smtClean="0"/>
              <a:t>Directions on pd wiki.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Already have a blog!</a:t>
            </a:r>
          </a:p>
          <a:p>
            <a:pPr lvl="1"/>
            <a:r>
              <a:rPr lang="en-US" dirty="0" smtClean="0"/>
              <a:t>Go to Pioneer PD Wiki.</a:t>
            </a:r>
          </a:p>
          <a:p>
            <a:pPr lvl="2"/>
            <a:r>
              <a:rPr lang="en-US" dirty="0" smtClean="0"/>
              <a:t>Click and explore blogs.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r>
              <a:rPr lang="en-US" sz="4400" dirty="0" smtClean="0">
                <a:solidFill>
                  <a:schemeClr val="accent4"/>
                </a:solidFill>
              </a:rPr>
              <a:t>Write Beside Them</a:t>
            </a:r>
          </a:p>
          <a:p>
            <a:r>
              <a:rPr lang="en-US" sz="4400" dirty="0" smtClean="0">
                <a:solidFill>
                  <a:schemeClr val="accent4"/>
                </a:solidFill>
              </a:rPr>
              <a:t>A Social Networking Tool</a:t>
            </a:r>
          </a:p>
          <a:p>
            <a:r>
              <a:rPr lang="en-US" sz="4400" dirty="0" smtClean="0">
                <a:solidFill>
                  <a:schemeClr val="accent4"/>
                </a:solidFill>
              </a:rPr>
              <a:t>Hook ‘</a:t>
            </a:r>
            <a:r>
              <a:rPr lang="en-US" sz="4400" dirty="0" err="1" smtClean="0">
                <a:solidFill>
                  <a:schemeClr val="accent4"/>
                </a:solidFill>
              </a:rPr>
              <a:t>em</a:t>
            </a:r>
            <a:r>
              <a:rPr lang="en-US" sz="4400" dirty="0" smtClean="0">
                <a:solidFill>
                  <a:schemeClr val="accent4"/>
                </a:solidFill>
              </a:rPr>
              <a:t> with Reading</a:t>
            </a:r>
          </a:p>
          <a:p>
            <a:endParaRPr lang="en-US" dirty="0"/>
          </a:p>
        </p:txBody>
      </p:sp>
      <p:pic>
        <p:nvPicPr>
          <p:cNvPr id="1026" name="Picture 2" descr="Weblog_=_W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799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l"/>
            <a:r>
              <a:rPr lang="en-US" dirty="0" smtClean="0">
                <a:solidFill>
                  <a:srgbClr val="0070C0"/>
                </a:solidFill>
              </a:rPr>
              <a:t>Write Beside Them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You model.</a:t>
            </a:r>
          </a:p>
          <a:p>
            <a:r>
              <a:rPr lang="en-US" dirty="0" smtClean="0"/>
              <a:t>They become better writers.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Write Beside Them: Risk, Voice, and Clarity in High School Writi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27" t="14004" r="18471"/>
          <a:stretch>
            <a:fillRect/>
          </a:stretch>
        </p:blipFill>
        <p:spPr bwMode="auto">
          <a:xfrm rot="836619">
            <a:off x="5377352" y="2421617"/>
            <a:ext cx="2845984" cy="3541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l"/>
            <a:r>
              <a:rPr lang="en-US" dirty="0" smtClean="0">
                <a:solidFill>
                  <a:srgbClr val="0070C0"/>
                </a:solidFill>
              </a:rPr>
              <a:t>A Social Networking Tool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 l="2632" t="11513" r="22368" b="4605"/>
          <a:stretch>
            <a:fillRect/>
          </a:stretch>
        </p:blipFill>
        <p:spPr bwMode="auto">
          <a:xfrm rot="21076083">
            <a:off x="498414" y="1754969"/>
            <a:ext cx="4343400" cy="3886200"/>
          </a:xfrm>
          <a:prstGeom prst="rect">
            <a:avLst/>
          </a:prstGeom>
          <a:noFill/>
          <a:ln w="4445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5952" b="19643"/>
          <a:stretch>
            <a:fillRect/>
          </a:stretch>
        </p:blipFill>
        <p:spPr bwMode="auto">
          <a:xfrm rot="865230">
            <a:off x="3579328" y="2586591"/>
            <a:ext cx="5257800" cy="3129643"/>
          </a:xfrm>
          <a:prstGeom prst="rect">
            <a:avLst/>
          </a:prstGeom>
          <a:noFill/>
          <a:ln w="3175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  <a:solidFill>
            <a:srgbClr val="92D050"/>
          </a:solidFill>
        </p:spPr>
        <p:txBody>
          <a:bodyPr>
            <a:noAutofit/>
          </a:bodyPr>
          <a:lstStyle/>
          <a:p>
            <a:pPr algn="l"/>
            <a:r>
              <a:rPr lang="en-US" sz="4800" dirty="0" smtClean="0">
                <a:solidFill>
                  <a:srgbClr val="0070C0"/>
                </a:solidFill>
              </a:rPr>
              <a:t>An Online Reader: 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                     Hook ‘</a:t>
            </a:r>
            <a:r>
              <a:rPr lang="en-US" sz="4800" dirty="0" err="1" smtClean="0"/>
              <a:t>em</a:t>
            </a:r>
            <a:r>
              <a:rPr lang="en-US" sz="4800" dirty="0" smtClean="0"/>
              <a:t> with Blogs</a:t>
            </a:r>
            <a:endParaRPr lang="en-US" sz="48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 t="18000" b="6000"/>
          <a:stretch>
            <a:fillRect/>
          </a:stretch>
        </p:blipFill>
        <p:spPr bwMode="auto">
          <a:xfrm>
            <a:off x="0" y="2075258"/>
            <a:ext cx="9144000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Autofit/>
          </a:bodyPr>
          <a:lstStyle/>
          <a:p>
            <a:pPr algn="l"/>
            <a:r>
              <a:rPr lang="en-US" sz="6000" b="1" dirty="0" smtClean="0">
                <a:solidFill>
                  <a:schemeClr val="accent4"/>
                </a:solidFill>
              </a:rPr>
              <a:t>Questions?  Concerns?</a:t>
            </a:r>
            <a:endParaRPr lang="en-US" sz="6000" b="1" dirty="0">
              <a:solidFill>
                <a:schemeClr val="accent4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2332037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dirty="0" smtClean="0">
                <a:solidFill>
                  <a:schemeClr val="accent4"/>
                </a:solidFill>
              </a:rPr>
              <a:t>You are invited!</a:t>
            </a:r>
          </a:p>
        </p:txBody>
      </p:sp>
      <p:pic>
        <p:nvPicPr>
          <p:cNvPr id="20482" name="Picture 2" descr="E:\1 The File\TG\TG Blog and Wiki\Headers\Cafe Gillmo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191000"/>
            <a:ext cx="8229600" cy="20574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78</Words>
  <Application>Microsoft Office PowerPoint</Application>
  <PresentationFormat>On-screen Show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blogspot.com</vt:lpstr>
      <vt:lpstr>Weblog</vt:lpstr>
      <vt:lpstr>Differentiated Instruction</vt:lpstr>
      <vt:lpstr>Slide 4</vt:lpstr>
      <vt:lpstr>Write Beside Them</vt:lpstr>
      <vt:lpstr>A Social Networking Tool</vt:lpstr>
      <vt:lpstr>An Online Reader:                        Hook ‘em with Blogs</vt:lpstr>
      <vt:lpstr>Questions?  Concerns?</vt:lpstr>
    </vt:vector>
  </TitlesOfParts>
  <Company>Batesville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Please log into your school email.</dc:title>
  <dc:creator>Teacher</dc:creator>
  <cp:lastModifiedBy>Teacher</cp:lastModifiedBy>
  <cp:revision>5</cp:revision>
  <dcterms:created xsi:type="dcterms:W3CDTF">2012-08-01T04:23:15Z</dcterms:created>
  <dcterms:modified xsi:type="dcterms:W3CDTF">2012-08-06T11:30:36Z</dcterms:modified>
</cp:coreProperties>
</file>